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1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우체국 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365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코너 설치 현황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 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자체운영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서울청</c:v>
                </c:pt>
                <c:pt idx="1">
                  <c:v>경인청</c:v>
                </c:pt>
                <c:pt idx="2">
                  <c:v>부산청</c:v>
                </c:pt>
                <c:pt idx="3">
                  <c:v>충청청</c:v>
                </c:pt>
                <c:pt idx="4">
                  <c:v>전남청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185</c:v>
                </c:pt>
                <c:pt idx="1">
                  <c:v>330</c:v>
                </c:pt>
                <c:pt idx="2">
                  <c:v>278</c:v>
                </c:pt>
                <c:pt idx="3">
                  <c:v>240</c:v>
                </c:pt>
                <c:pt idx="4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점외 위탁운영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3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85-43C9-A977-BCEC79AC64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서울청</c:v>
                </c:pt>
                <c:pt idx="1">
                  <c:v>경인청</c:v>
                </c:pt>
                <c:pt idx="2">
                  <c:v>부산청</c:v>
                </c:pt>
                <c:pt idx="3">
                  <c:v>충청청</c:v>
                </c:pt>
                <c:pt idx="4">
                  <c:v>전남청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10</c:v>
                </c:pt>
                <c:pt idx="1">
                  <c:v>12</c:v>
                </c:pt>
                <c:pt idx="2">
                  <c:v>15</c:v>
                </c:pt>
                <c:pt idx="3">
                  <c:v>21</c:v>
                </c:pt>
                <c:pt idx="4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9692224"/>
        <c:axId val="1129690304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129690304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29692224"/>
        <c:crosses val="max"/>
        <c:crossBetween val="between"/>
        <c:majorUnit val="10"/>
      </c:valAx>
      <c:catAx>
        <c:axId val="1129692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96903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E6C59-5F42-44C4-A5A9-DDD0046EC8E9}" type="doc">
      <dgm:prSet loTypeId="urn:microsoft.com/office/officeart/2005/8/layout/hProcess9" loCatId="process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3A652E6-DECA-4F8E-8940-8A1A61CE34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구매</a:t>
          </a:r>
        </a:p>
      </dgm:t>
    </dgm:pt>
    <dgm:pt modelId="{7B84C0DB-184C-4E28-9E0A-C083F22FA0D1}" type="par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F48F411-631F-4670-BF67-024D79E4C1E9}" type="sib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E05EDC1-1207-48DD-83EA-3BCFC3BE256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우체국</a:t>
          </a:r>
          <a:b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장터</a:t>
          </a:r>
        </a:p>
      </dgm:t>
    </dgm:pt>
    <dgm:pt modelId="{B62C8634-0820-47B1-BEA9-192F18520954}" type="parTrans" cxnId="{0648EFD1-48D1-4DFE-8463-9A4AEC842CD2}">
      <dgm:prSet/>
      <dgm:spPr/>
      <dgm:t>
        <a:bodyPr/>
        <a:lstStyle/>
        <a:p>
          <a:pPr latinLnBrk="1"/>
          <a:endParaRPr lang="ko-KR" altLang="en-US"/>
        </a:p>
      </dgm:t>
    </dgm:pt>
    <dgm:pt modelId="{07ED198F-7A9F-4AAB-B7EF-D5F2838E16EA}" type="sibTrans" cxnId="{0648EFD1-48D1-4DFE-8463-9A4AEC842CD2}">
      <dgm:prSet/>
      <dgm:spPr/>
      <dgm:t>
        <a:bodyPr/>
        <a:lstStyle/>
        <a:p>
          <a:pPr latinLnBrk="1"/>
          <a:endParaRPr lang="ko-KR" altLang="en-US"/>
        </a:p>
      </dgm:t>
    </dgm:pt>
    <dgm:pt modelId="{08E1749E-00DA-454C-AAF6-EF89484E5849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지급</a:t>
          </a:r>
        </a:p>
      </dgm:t>
    </dgm:pt>
    <dgm:pt modelId="{76FFFEA5-CB07-40D9-A06E-8D7D6175EC5F}" type="parTrans" cxnId="{E0750079-4710-4574-9BEA-57C2F903BCB8}">
      <dgm:prSet/>
      <dgm:spPr/>
      <dgm:t>
        <a:bodyPr/>
        <a:lstStyle/>
        <a:p>
          <a:pPr latinLnBrk="1"/>
          <a:endParaRPr lang="ko-KR" altLang="en-US"/>
        </a:p>
      </dgm:t>
    </dgm:pt>
    <dgm:pt modelId="{59AE325B-4C45-45D2-BECB-DEFDAA6725A4}" type="sibTrans" cxnId="{E0750079-4710-4574-9BEA-57C2F903BCB8}">
      <dgm:prSet/>
      <dgm:spPr/>
      <dgm:t>
        <a:bodyPr/>
        <a:lstStyle/>
        <a:p>
          <a:pPr latinLnBrk="1"/>
          <a:endParaRPr lang="ko-KR" altLang="en-US"/>
        </a:p>
      </dgm:t>
    </dgm:pt>
    <dgm:pt modelId="{C74D54F4-344D-4695-B79D-BAF56D8DED9C}" type="pres">
      <dgm:prSet presAssocID="{40DE6C59-5F42-44C4-A5A9-DDD0046EC8E9}" presName="CompostProcess" presStyleCnt="0">
        <dgm:presLayoutVars>
          <dgm:dir/>
          <dgm:resizeHandles val="exact"/>
        </dgm:presLayoutVars>
      </dgm:prSet>
      <dgm:spPr/>
    </dgm:pt>
    <dgm:pt modelId="{B654E37A-25C5-4FDE-B8DB-BC6674537EBC}" type="pres">
      <dgm:prSet presAssocID="{40DE6C59-5F42-44C4-A5A9-DDD0046EC8E9}" presName="arrow" presStyleLbl="bgShp" presStyleIdx="0" presStyleCnt="1"/>
      <dgm:spPr/>
    </dgm:pt>
    <dgm:pt modelId="{C400A00C-3B6E-4A3E-AAF1-6ED185F41086}" type="pres">
      <dgm:prSet presAssocID="{40DE6C59-5F42-44C4-A5A9-DDD0046EC8E9}" presName="linearProcess" presStyleCnt="0"/>
      <dgm:spPr/>
    </dgm:pt>
    <dgm:pt modelId="{75A1E6D2-9651-4B18-9A69-3C250CEFE9E1}" type="pres">
      <dgm:prSet presAssocID="{83A652E6-DECA-4F8E-8940-8A1A61CE348B}" presName="textNode" presStyleLbl="node1" presStyleIdx="0" presStyleCnt="3">
        <dgm:presLayoutVars>
          <dgm:bulletEnabled val="1"/>
        </dgm:presLayoutVars>
      </dgm:prSet>
      <dgm:spPr/>
    </dgm:pt>
    <dgm:pt modelId="{CD497C88-6FCD-47E8-8642-9D50A844A96E}" type="pres">
      <dgm:prSet presAssocID="{7F48F411-631F-4670-BF67-024D79E4C1E9}" presName="sibTrans" presStyleCnt="0"/>
      <dgm:spPr/>
    </dgm:pt>
    <dgm:pt modelId="{679B0481-97FB-4DE0-840F-E41D8AD732AF}" type="pres">
      <dgm:prSet presAssocID="{9E05EDC1-1207-48DD-83EA-3BCFC3BE2568}" presName="textNode" presStyleLbl="node1" presStyleIdx="1" presStyleCnt="3">
        <dgm:presLayoutVars>
          <dgm:bulletEnabled val="1"/>
        </dgm:presLayoutVars>
      </dgm:prSet>
      <dgm:spPr/>
    </dgm:pt>
    <dgm:pt modelId="{28A358F6-D4B4-4B1C-94A4-C6F9B2B69353}" type="pres">
      <dgm:prSet presAssocID="{07ED198F-7A9F-4AAB-B7EF-D5F2838E16EA}" presName="sibTrans" presStyleCnt="0"/>
      <dgm:spPr/>
    </dgm:pt>
    <dgm:pt modelId="{0976B123-AD6E-41E9-BC43-4CB2A9107F68}" type="pres">
      <dgm:prSet presAssocID="{08E1749E-00DA-454C-AAF6-EF89484E5849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81D90403-E9C7-4D4C-8BFE-C4B2BC951102}" type="presOf" srcId="{9E05EDC1-1207-48DD-83EA-3BCFC3BE2568}" destId="{679B0481-97FB-4DE0-840F-E41D8AD732AF}" srcOrd="0" destOrd="0" presId="urn:microsoft.com/office/officeart/2005/8/layout/hProcess9"/>
    <dgm:cxn modelId="{DBA53412-9BC4-450F-AD2C-55803A146908}" srcId="{40DE6C59-5F42-44C4-A5A9-DDD0046EC8E9}" destId="{83A652E6-DECA-4F8E-8940-8A1A61CE348B}" srcOrd="0" destOrd="0" parTransId="{7B84C0DB-184C-4E28-9E0A-C083F22FA0D1}" sibTransId="{7F48F411-631F-4670-BF67-024D79E4C1E9}"/>
    <dgm:cxn modelId="{389C2C2F-E195-40DF-BAB4-85AA68279FAF}" type="presOf" srcId="{40DE6C59-5F42-44C4-A5A9-DDD0046EC8E9}" destId="{C74D54F4-344D-4695-B79D-BAF56D8DED9C}" srcOrd="0" destOrd="0" presId="urn:microsoft.com/office/officeart/2005/8/layout/hProcess9"/>
    <dgm:cxn modelId="{D59E9B5F-12AE-47D1-A470-2DA98B74AA0F}" type="presOf" srcId="{08E1749E-00DA-454C-AAF6-EF89484E5849}" destId="{0976B123-AD6E-41E9-BC43-4CB2A9107F68}" srcOrd="0" destOrd="0" presId="urn:microsoft.com/office/officeart/2005/8/layout/hProcess9"/>
    <dgm:cxn modelId="{E0750079-4710-4574-9BEA-57C2F903BCB8}" srcId="{40DE6C59-5F42-44C4-A5A9-DDD0046EC8E9}" destId="{08E1749E-00DA-454C-AAF6-EF89484E5849}" srcOrd="2" destOrd="0" parTransId="{76FFFEA5-CB07-40D9-A06E-8D7D6175EC5F}" sibTransId="{59AE325B-4C45-45D2-BECB-DEFDAA6725A4}"/>
    <dgm:cxn modelId="{0648EFD1-48D1-4DFE-8463-9A4AEC842CD2}" srcId="{40DE6C59-5F42-44C4-A5A9-DDD0046EC8E9}" destId="{9E05EDC1-1207-48DD-83EA-3BCFC3BE2568}" srcOrd="1" destOrd="0" parTransId="{B62C8634-0820-47B1-BEA9-192F18520954}" sibTransId="{07ED198F-7A9F-4AAB-B7EF-D5F2838E16EA}"/>
    <dgm:cxn modelId="{6916B6EC-CD48-476C-AED3-E3DD1993D094}" type="presOf" srcId="{83A652E6-DECA-4F8E-8940-8A1A61CE348B}" destId="{75A1E6D2-9651-4B18-9A69-3C250CEFE9E1}" srcOrd="0" destOrd="0" presId="urn:microsoft.com/office/officeart/2005/8/layout/hProcess9"/>
    <dgm:cxn modelId="{00FC2F19-CDCC-432A-9687-BE2DFCC36632}" type="presParOf" srcId="{C74D54F4-344D-4695-B79D-BAF56D8DED9C}" destId="{B654E37A-25C5-4FDE-B8DB-BC6674537EBC}" srcOrd="0" destOrd="0" presId="urn:microsoft.com/office/officeart/2005/8/layout/hProcess9"/>
    <dgm:cxn modelId="{D5CC4633-AAE7-4A20-80AE-C1004BFF86D7}" type="presParOf" srcId="{C74D54F4-344D-4695-B79D-BAF56D8DED9C}" destId="{C400A00C-3B6E-4A3E-AAF1-6ED185F41086}" srcOrd="1" destOrd="0" presId="urn:microsoft.com/office/officeart/2005/8/layout/hProcess9"/>
    <dgm:cxn modelId="{FB30201E-738E-4D7D-AACC-70C223DBECCD}" type="presParOf" srcId="{C400A00C-3B6E-4A3E-AAF1-6ED185F41086}" destId="{75A1E6D2-9651-4B18-9A69-3C250CEFE9E1}" srcOrd="0" destOrd="0" presId="urn:microsoft.com/office/officeart/2005/8/layout/hProcess9"/>
    <dgm:cxn modelId="{405AFE0C-F697-4F62-9C7D-210C4839676A}" type="presParOf" srcId="{C400A00C-3B6E-4A3E-AAF1-6ED185F41086}" destId="{CD497C88-6FCD-47E8-8642-9D50A844A96E}" srcOrd="1" destOrd="0" presId="urn:microsoft.com/office/officeart/2005/8/layout/hProcess9"/>
    <dgm:cxn modelId="{DA286A26-EDE4-4EE7-9A67-673785FA3B4E}" type="presParOf" srcId="{C400A00C-3B6E-4A3E-AAF1-6ED185F41086}" destId="{679B0481-97FB-4DE0-840F-E41D8AD732AF}" srcOrd="2" destOrd="0" presId="urn:microsoft.com/office/officeart/2005/8/layout/hProcess9"/>
    <dgm:cxn modelId="{4B509B44-0BDF-494F-B0DA-9EF8F9AFB020}" type="presParOf" srcId="{C400A00C-3B6E-4A3E-AAF1-6ED185F41086}" destId="{28A358F6-D4B4-4B1C-94A4-C6F9B2B69353}" srcOrd="3" destOrd="0" presId="urn:microsoft.com/office/officeart/2005/8/layout/hProcess9"/>
    <dgm:cxn modelId="{2E3ACE0E-EE41-4E60-A5F3-89DD36757E06}" type="presParOf" srcId="{C400A00C-3B6E-4A3E-AAF1-6ED185F41086}" destId="{0976B123-AD6E-41E9-BC43-4CB2A9107F6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C0FBB6-04C3-489F-B713-F2190F5680C2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8EB9440-DFA4-422B-98CA-E7B81887F5D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구매회원</a:t>
          </a:r>
        </a:p>
      </dgm:t>
    </dgm:pt>
    <dgm:pt modelId="{E4714536-7415-4C94-A1C2-B92D94DABCE8}" type="parTrans" cxnId="{039BDC02-9926-4B3F-A94E-4F7F8632DB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CC5DB56-E6A1-423E-BAE5-D4E7AAE173E0}" type="sibTrans" cxnId="{039BDC02-9926-4B3F-A94E-4F7F8632DB79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6A2ED72-9430-44B7-89CD-BDB91371152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환불</a:t>
          </a:r>
        </a:p>
      </dgm:t>
    </dgm:pt>
    <dgm:pt modelId="{08F25759-C6E2-49AF-9E00-4FC7A2A76A6A}" type="parTrans" cxnId="{C4FDCF83-0BFC-42E0-BFC5-9D3ECAF7CDCD}">
      <dgm:prSet/>
      <dgm:spPr/>
      <dgm:t>
        <a:bodyPr/>
        <a:lstStyle/>
        <a:p>
          <a:pPr latinLnBrk="1"/>
          <a:endParaRPr lang="ko-KR" altLang="en-US"/>
        </a:p>
      </dgm:t>
    </dgm:pt>
    <dgm:pt modelId="{42B86DC3-88A7-4E3A-8A66-F8EA1D0AE155}" type="sibTrans" cxnId="{C4FDCF83-0BFC-42E0-BFC5-9D3ECAF7CDCD}">
      <dgm:prSet/>
      <dgm:spPr/>
      <dgm:t>
        <a:bodyPr/>
        <a:lstStyle/>
        <a:p>
          <a:pPr latinLnBrk="1"/>
          <a:endParaRPr lang="ko-KR" altLang="en-US"/>
        </a:p>
      </dgm:t>
    </dgm:pt>
    <dgm:pt modelId="{CFA34327-0222-4801-BB69-20022CE84823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교환</a:t>
          </a:r>
        </a:p>
      </dgm:t>
    </dgm:pt>
    <dgm:pt modelId="{A1D405C2-26EF-4D3B-8C2F-B5D4D0A97281}" type="parTrans" cxnId="{B2A1BF9D-D579-4A56-B253-61EF5825FD87}">
      <dgm:prSet/>
      <dgm:spPr/>
      <dgm:t>
        <a:bodyPr/>
        <a:lstStyle/>
        <a:p>
          <a:pPr latinLnBrk="1"/>
          <a:endParaRPr lang="ko-KR" altLang="en-US"/>
        </a:p>
      </dgm:t>
    </dgm:pt>
    <dgm:pt modelId="{995130F4-1574-4ECF-ABC2-776044F0725A}" type="sibTrans" cxnId="{B2A1BF9D-D579-4A56-B253-61EF5825FD87}">
      <dgm:prSet/>
      <dgm:spPr/>
      <dgm:t>
        <a:bodyPr/>
        <a:lstStyle/>
        <a:p>
          <a:pPr latinLnBrk="1"/>
          <a:endParaRPr lang="ko-KR" altLang="en-US"/>
        </a:p>
      </dgm:t>
    </dgm:pt>
    <dgm:pt modelId="{AFEA7B98-B67E-4DC5-A67A-45E84C52689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판매회원</a:t>
          </a:r>
        </a:p>
      </dgm:t>
    </dgm:pt>
    <dgm:pt modelId="{7E9010A7-A41C-4BA0-9956-720F880CA5D6}" type="parTrans" cxnId="{E9D7210B-1B51-4D9E-8441-E0B73F55EC8C}">
      <dgm:prSet/>
      <dgm:spPr/>
      <dgm:t>
        <a:bodyPr/>
        <a:lstStyle/>
        <a:p>
          <a:pPr latinLnBrk="1"/>
          <a:endParaRPr lang="ko-KR" altLang="en-US"/>
        </a:p>
      </dgm:t>
    </dgm:pt>
    <dgm:pt modelId="{A46927FD-5466-4C2C-A778-0F8CF331E4B7}" type="sibTrans" cxnId="{E9D7210B-1B51-4D9E-8441-E0B73F55EC8C}">
      <dgm:prSet/>
      <dgm:spPr/>
      <dgm:t>
        <a:bodyPr/>
        <a:lstStyle/>
        <a:p>
          <a:pPr latinLnBrk="1"/>
          <a:endParaRPr lang="ko-KR" altLang="en-US"/>
        </a:p>
      </dgm:t>
    </dgm:pt>
    <dgm:pt modelId="{ACC8E1C3-4EBE-45E0-BC23-6DA227EE28C2}" type="pres">
      <dgm:prSet presAssocID="{B8C0FBB6-04C3-489F-B713-F2190F5680C2}" presName="Name0" presStyleCnt="0">
        <dgm:presLayoutVars>
          <dgm:dir/>
          <dgm:resizeHandles val="exact"/>
        </dgm:presLayoutVars>
      </dgm:prSet>
      <dgm:spPr/>
    </dgm:pt>
    <dgm:pt modelId="{EEC60653-0EF2-419F-9A28-FC8B92A8C271}" type="pres">
      <dgm:prSet presAssocID="{38EB9440-DFA4-422B-98CA-E7B81887F5DC}" presName="node" presStyleLbl="node1" presStyleIdx="0" presStyleCnt="4">
        <dgm:presLayoutVars>
          <dgm:bulletEnabled val="1"/>
        </dgm:presLayoutVars>
      </dgm:prSet>
      <dgm:spPr/>
    </dgm:pt>
    <dgm:pt modelId="{A24F8833-0893-47DA-90FB-405363DBF40F}" type="pres">
      <dgm:prSet presAssocID="{CCC5DB56-E6A1-423E-BAE5-D4E7AAE173E0}" presName="sibTrans" presStyleLbl="sibTrans2D1" presStyleIdx="0" presStyleCnt="3"/>
      <dgm:spPr/>
    </dgm:pt>
    <dgm:pt modelId="{00FA0C8E-1335-49E1-8D7A-FF49BFF72C7E}" type="pres">
      <dgm:prSet presAssocID="{CCC5DB56-E6A1-423E-BAE5-D4E7AAE173E0}" presName="connectorText" presStyleLbl="sibTrans2D1" presStyleIdx="0" presStyleCnt="3"/>
      <dgm:spPr/>
    </dgm:pt>
    <dgm:pt modelId="{9C7C6A12-3C92-4D8D-A955-A1C653AEBB27}" type="pres">
      <dgm:prSet presAssocID="{F6A2ED72-9430-44B7-89CD-BDB913711520}" presName="node" presStyleLbl="node1" presStyleIdx="1" presStyleCnt="4">
        <dgm:presLayoutVars>
          <dgm:bulletEnabled val="1"/>
        </dgm:presLayoutVars>
      </dgm:prSet>
      <dgm:spPr/>
    </dgm:pt>
    <dgm:pt modelId="{DD1617CA-4B1A-41D7-8B3E-9FB8E36FD866}" type="pres">
      <dgm:prSet presAssocID="{42B86DC3-88A7-4E3A-8A66-F8EA1D0AE155}" presName="sibTrans" presStyleLbl="sibTrans2D1" presStyleIdx="1" presStyleCnt="3"/>
      <dgm:spPr/>
    </dgm:pt>
    <dgm:pt modelId="{CD002274-387C-4432-B090-87E195EA2B53}" type="pres">
      <dgm:prSet presAssocID="{42B86DC3-88A7-4E3A-8A66-F8EA1D0AE155}" presName="connectorText" presStyleLbl="sibTrans2D1" presStyleIdx="1" presStyleCnt="3"/>
      <dgm:spPr/>
    </dgm:pt>
    <dgm:pt modelId="{22AC7835-AD5F-441F-A23F-527CF7D192B7}" type="pres">
      <dgm:prSet presAssocID="{CFA34327-0222-4801-BB69-20022CE84823}" presName="node" presStyleLbl="node1" presStyleIdx="2" presStyleCnt="4">
        <dgm:presLayoutVars>
          <dgm:bulletEnabled val="1"/>
        </dgm:presLayoutVars>
      </dgm:prSet>
      <dgm:spPr/>
    </dgm:pt>
    <dgm:pt modelId="{9E0CE6EE-D1D6-41E3-821B-F413C53697C4}" type="pres">
      <dgm:prSet presAssocID="{995130F4-1574-4ECF-ABC2-776044F0725A}" presName="sibTrans" presStyleLbl="sibTrans2D1" presStyleIdx="2" presStyleCnt="3"/>
      <dgm:spPr/>
    </dgm:pt>
    <dgm:pt modelId="{A68EFFD3-B5F3-4E2F-BF6E-B848969DD377}" type="pres">
      <dgm:prSet presAssocID="{995130F4-1574-4ECF-ABC2-776044F0725A}" presName="connectorText" presStyleLbl="sibTrans2D1" presStyleIdx="2" presStyleCnt="3"/>
      <dgm:spPr/>
    </dgm:pt>
    <dgm:pt modelId="{8794F789-79BA-432D-B7DC-6D9420206D40}" type="pres">
      <dgm:prSet presAssocID="{AFEA7B98-B67E-4DC5-A67A-45E84C52689C}" presName="node" presStyleLbl="node1" presStyleIdx="3" presStyleCnt="4">
        <dgm:presLayoutVars>
          <dgm:bulletEnabled val="1"/>
        </dgm:presLayoutVars>
      </dgm:prSet>
      <dgm:spPr/>
    </dgm:pt>
  </dgm:ptLst>
  <dgm:cxnLst>
    <dgm:cxn modelId="{039BDC02-9926-4B3F-A94E-4F7F8632DB79}" srcId="{B8C0FBB6-04C3-489F-B713-F2190F5680C2}" destId="{38EB9440-DFA4-422B-98CA-E7B81887F5DC}" srcOrd="0" destOrd="0" parTransId="{E4714536-7415-4C94-A1C2-B92D94DABCE8}" sibTransId="{CCC5DB56-E6A1-423E-BAE5-D4E7AAE173E0}"/>
    <dgm:cxn modelId="{E9D7210B-1B51-4D9E-8441-E0B73F55EC8C}" srcId="{B8C0FBB6-04C3-489F-B713-F2190F5680C2}" destId="{AFEA7B98-B67E-4DC5-A67A-45E84C52689C}" srcOrd="3" destOrd="0" parTransId="{7E9010A7-A41C-4BA0-9956-720F880CA5D6}" sibTransId="{A46927FD-5466-4C2C-A778-0F8CF331E4B7}"/>
    <dgm:cxn modelId="{12849E29-5EDF-409E-9134-CD9F2FFCE26B}" type="presOf" srcId="{995130F4-1574-4ECF-ABC2-776044F0725A}" destId="{A68EFFD3-B5F3-4E2F-BF6E-B848969DD377}" srcOrd="1" destOrd="0" presId="urn:microsoft.com/office/officeart/2005/8/layout/process1"/>
    <dgm:cxn modelId="{758D8D2D-8C90-473F-BC85-98E76DFCE517}" type="presOf" srcId="{42B86DC3-88A7-4E3A-8A66-F8EA1D0AE155}" destId="{DD1617CA-4B1A-41D7-8B3E-9FB8E36FD866}" srcOrd="0" destOrd="0" presId="urn:microsoft.com/office/officeart/2005/8/layout/process1"/>
    <dgm:cxn modelId="{8B8BEB3B-4D96-47FE-B713-1C1A22D2C7EA}" type="presOf" srcId="{38EB9440-DFA4-422B-98CA-E7B81887F5DC}" destId="{EEC60653-0EF2-419F-9A28-FC8B92A8C271}" srcOrd="0" destOrd="0" presId="urn:microsoft.com/office/officeart/2005/8/layout/process1"/>
    <dgm:cxn modelId="{FA930547-C6B4-4EDC-8D26-394BCCFD8B0F}" type="presOf" srcId="{CCC5DB56-E6A1-423E-BAE5-D4E7AAE173E0}" destId="{A24F8833-0893-47DA-90FB-405363DBF40F}" srcOrd="0" destOrd="0" presId="urn:microsoft.com/office/officeart/2005/8/layout/process1"/>
    <dgm:cxn modelId="{FC27FE59-CA20-441F-B6CC-665C441F069C}" type="presOf" srcId="{AFEA7B98-B67E-4DC5-A67A-45E84C52689C}" destId="{8794F789-79BA-432D-B7DC-6D9420206D40}" srcOrd="0" destOrd="0" presId="urn:microsoft.com/office/officeart/2005/8/layout/process1"/>
    <dgm:cxn modelId="{C4FDCF83-0BFC-42E0-BFC5-9D3ECAF7CDCD}" srcId="{B8C0FBB6-04C3-489F-B713-F2190F5680C2}" destId="{F6A2ED72-9430-44B7-89CD-BDB913711520}" srcOrd="1" destOrd="0" parTransId="{08F25759-C6E2-49AF-9E00-4FC7A2A76A6A}" sibTransId="{42B86DC3-88A7-4E3A-8A66-F8EA1D0AE155}"/>
    <dgm:cxn modelId="{BEA5A090-F718-4AC9-A1AC-E838EA923A8F}" type="presOf" srcId="{CFA34327-0222-4801-BB69-20022CE84823}" destId="{22AC7835-AD5F-441F-A23F-527CF7D192B7}" srcOrd="0" destOrd="0" presId="urn:microsoft.com/office/officeart/2005/8/layout/process1"/>
    <dgm:cxn modelId="{1D346B92-DB25-49F3-B0F1-026AA9567793}" type="presOf" srcId="{B8C0FBB6-04C3-489F-B713-F2190F5680C2}" destId="{ACC8E1C3-4EBE-45E0-BC23-6DA227EE28C2}" srcOrd="0" destOrd="0" presId="urn:microsoft.com/office/officeart/2005/8/layout/process1"/>
    <dgm:cxn modelId="{B2A1BF9D-D579-4A56-B253-61EF5825FD87}" srcId="{B8C0FBB6-04C3-489F-B713-F2190F5680C2}" destId="{CFA34327-0222-4801-BB69-20022CE84823}" srcOrd="2" destOrd="0" parTransId="{A1D405C2-26EF-4D3B-8C2F-B5D4D0A97281}" sibTransId="{995130F4-1574-4ECF-ABC2-776044F0725A}"/>
    <dgm:cxn modelId="{354C09AD-32DF-49F5-9026-FF0714E5FF9A}" type="presOf" srcId="{42B86DC3-88A7-4E3A-8A66-F8EA1D0AE155}" destId="{CD002274-387C-4432-B090-87E195EA2B53}" srcOrd="1" destOrd="0" presId="urn:microsoft.com/office/officeart/2005/8/layout/process1"/>
    <dgm:cxn modelId="{B4B77CB1-1529-45E4-B8C2-91E893C4595E}" type="presOf" srcId="{CCC5DB56-E6A1-423E-BAE5-D4E7AAE173E0}" destId="{00FA0C8E-1335-49E1-8D7A-FF49BFF72C7E}" srcOrd="1" destOrd="0" presId="urn:microsoft.com/office/officeart/2005/8/layout/process1"/>
    <dgm:cxn modelId="{EA79F4CF-C8A1-42EA-9764-EEFD209530BD}" type="presOf" srcId="{F6A2ED72-9430-44B7-89CD-BDB913711520}" destId="{9C7C6A12-3C92-4D8D-A955-A1C653AEBB27}" srcOrd="0" destOrd="0" presId="urn:microsoft.com/office/officeart/2005/8/layout/process1"/>
    <dgm:cxn modelId="{A1CBA9F5-DA98-4D68-940F-A81FDB59F06F}" type="presOf" srcId="{995130F4-1574-4ECF-ABC2-776044F0725A}" destId="{9E0CE6EE-D1D6-41E3-821B-F413C53697C4}" srcOrd="0" destOrd="0" presId="urn:microsoft.com/office/officeart/2005/8/layout/process1"/>
    <dgm:cxn modelId="{31EAEB11-F857-49D2-A83F-EF5E02C2AAFC}" type="presParOf" srcId="{ACC8E1C3-4EBE-45E0-BC23-6DA227EE28C2}" destId="{EEC60653-0EF2-419F-9A28-FC8B92A8C271}" srcOrd="0" destOrd="0" presId="urn:microsoft.com/office/officeart/2005/8/layout/process1"/>
    <dgm:cxn modelId="{44E70904-BAC2-42E0-9D56-3EEFB7E692A3}" type="presParOf" srcId="{ACC8E1C3-4EBE-45E0-BC23-6DA227EE28C2}" destId="{A24F8833-0893-47DA-90FB-405363DBF40F}" srcOrd="1" destOrd="0" presId="urn:microsoft.com/office/officeart/2005/8/layout/process1"/>
    <dgm:cxn modelId="{6D32259A-8846-4AA8-8B72-33D5B7C32FE1}" type="presParOf" srcId="{A24F8833-0893-47DA-90FB-405363DBF40F}" destId="{00FA0C8E-1335-49E1-8D7A-FF49BFF72C7E}" srcOrd="0" destOrd="0" presId="urn:microsoft.com/office/officeart/2005/8/layout/process1"/>
    <dgm:cxn modelId="{A7117066-8751-4322-A029-D72F2BBFA873}" type="presParOf" srcId="{ACC8E1C3-4EBE-45E0-BC23-6DA227EE28C2}" destId="{9C7C6A12-3C92-4D8D-A955-A1C653AEBB27}" srcOrd="2" destOrd="0" presId="urn:microsoft.com/office/officeart/2005/8/layout/process1"/>
    <dgm:cxn modelId="{81B8C3F4-1342-4064-95E5-55CE9449AC0B}" type="presParOf" srcId="{ACC8E1C3-4EBE-45E0-BC23-6DA227EE28C2}" destId="{DD1617CA-4B1A-41D7-8B3E-9FB8E36FD866}" srcOrd="3" destOrd="0" presId="urn:microsoft.com/office/officeart/2005/8/layout/process1"/>
    <dgm:cxn modelId="{62ED66E3-0CCE-4EEA-92BC-26ECEB50FE4F}" type="presParOf" srcId="{DD1617CA-4B1A-41D7-8B3E-9FB8E36FD866}" destId="{CD002274-387C-4432-B090-87E195EA2B53}" srcOrd="0" destOrd="0" presId="urn:microsoft.com/office/officeart/2005/8/layout/process1"/>
    <dgm:cxn modelId="{0643B8E9-D83D-43A9-93CC-8AEAA5DD778D}" type="presParOf" srcId="{ACC8E1C3-4EBE-45E0-BC23-6DA227EE28C2}" destId="{22AC7835-AD5F-441F-A23F-527CF7D192B7}" srcOrd="4" destOrd="0" presId="urn:microsoft.com/office/officeart/2005/8/layout/process1"/>
    <dgm:cxn modelId="{E3C54525-29B5-401E-8807-9288B4DBEA7D}" type="presParOf" srcId="{ACC8E1C3-4EBE-45E0-BC23-6DA227EE28C2}" destId="{9E0CE6EE-D1D6-41E3-821B-F413C53697C4}" srcOrd="5" destOrd="0" presId="urn:microsoft.com/office/officeart/2005/8/layout/process1"/>
    <dgm:cxn modelId="{2DDB553D-151C-4E81-8E11-69F53A035D3B}" type="presParOf" srcId="{9E0CE6EE-D1D6-41E3-821B-F413C53697C4}" destId="{A68EFFD3-B5F3-4E2F-BF6E-B848969DD377}" srcOrd="0" destOrd="0" presId="urn:microsoft.com/office/officeart/2005/8/layout/process1"/>
    <dgm:cxn modelId="{F9C5E26E-5333-4B25-B870-3DEFDCDCA3C8}" type="presParOf" srcId="{ACC8E1C3-4EBE-45E0-BC23-6DA227EE28C2}" destId="{8794F789-79BA-432D-B7DC-6D9420206D4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54E37A-25C5-4FDE-B8DB-BC6674537EBC}">
      <dsp:nvSpPr>
        <dsp:cNvPr id="0" name=""/>
        <dsp:cNvSpPr/>
      </dsp:nvSpPr>
      <dsp:spPr>
        <a:xfrm>
          <a:off x="314552" y="0"/>
          <a:ext cx="3564924" cy="133019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A1E6D2-9651-4B18-9A69-3C250CEFE9E1}">
      <dsp:nvSpPr>
        <dsp:cNvPr id="0" name=""/>
        <dsp:cNvSpPr/>
      </dsp:nvSpPr>
      <dsp:spPr>
        <a:xfrm>
          <a:off x="0" y="399059"/>
          <a:ext cx="1258208" cy="5320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구매</a:t>
          </a:r>
        </a:p>
      </dsp:txBody>
      <dsp:txXfrm>
        <a:off x="25974" y="425033"/>
        <a:ext cx="1206260" cy="480131"/>
      </dsp:txXfrm>
    </dsp:sp>
    <dsp:sp modelId="{679B0481-97FB-4DE0-840F-E41D8AD732AF}">
      <dsp:nvSpPr>
        <dsp:cNvPr id="0" name=""/>
        <dsp:cNvSpPr/>
      </dsp:nvSpPr>
      <dsp:spPr>
        <a:xfrm>
          <a:off x="1467910" y="399059"/>
          <a:ext cx="1258208" cy="5320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우체국</a:t>
          </a:r>
          <a:b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</a:b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장터</a:t>
          </a:r>
        </a:p>
      </dsp:txBody>
      <dsp:txXfrm>
        <a:off x="1493884" y="425033"/>
        <a:ext cx="1206260" cy="480131"/>
      </dsp:txXfrm>
    </dsp:sp>
    <dsp:sp modelId="{0976B123-AD6E-41E9-BC43-4CB2A9107F68}">
      <dsp:nvSpPr>
        <dsp:cNvPr id="0" name=""/>
        <dsp:cNvSpPr/>
      </dsp:nvSpPr>
      <dsp:spPr>
        <a:xfrm>
          <a:off x="2935820" y="399059"/>
          <a:ext cx="1258208" cy="5320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지급</a:t>
          </a:r>
        </a:p>
      </dsp:txBody>
      <dsp:txXfrm>
        <a:off x="2961794" y="425033"/>
        <a:ext cx="1206260" cy="4801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60653-0EF2-419F-9A28-FC8B92A8C271}">
      <dsp:nvSpPr>
        <dsp:cNvPr id="0" name=""/>
        <dsp:cNvSpPr/>
      </dsp:nvSpPr>
      <dsp:spPr>
        <a:xfrm>
          <a:off x="1863" y="316659"/>
          <a:ext cx="814702" cy="717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구매회원</a:t>
          </a:r>
        </a:p>
      </dsp:txBody>
      <dsp:txXfrm>
        <a:off x="22891" y="337687"/>
        <a:ext cx="772646" cy="675900"/>
      </dsp:txXfrm>
    </dsp:sp>
    <dsp:sp modelId="{A24F8833-0893-47DA-90FB-405363DBF40F}">
      <dsp:nvSpPr>
        <dsp:cNvPr id="0" name=""/>
        <dsp:cNvSpPr/>
      </dsp:nvSpPr>
      <dsp:spPr>
        <a:xfrm>
          <a:off x="898035" y="574614"/>
          <a:ext cx="172716" cy="2020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898035" y="615023"/>
        <a:ext cx="120901" cy="121228"/>
      </dsp:txXfrm>
    </dsp:sp>
    <dsp:sp modelId="{9C7C6A12-3C92-4D8D-A955-A1C653AEBB27}">
      <dsp:nvSpPr>
        <dsp:cNvPr id="0" name=""/>
        <dsp:cNvSpPr/>
      </dsp:nvSpPr>
      <dsp:spPr>
        <a:xfrm>
          <a:off x="1142446" y="316659"/>
          <a:ext cx="814702" cy="717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환불</a:t>
          </a:r>
        </a:p>
      </dsp:txBody>
      <dsp:txXfrm>
        <a:off x="1163474" y="337687"/>
        <a:ext cx="772646" cy="675900"/>
      </dsp:txXfrm>
    </dsp:sp>
    <dsp:sp modelId="{DD1617CA-4B1A-41D7-8B3E-9FB8E36FD866}">
      <dsp:nvSpPr>
        <dsp:cNvPr id="0" name=""/>
        <dsp:cNvSpPr/>
      </dsp:nvSpPr>
      <dsp:spPr>
        <a:xfrm>
          <a:off x="2038618" y="574614"/>
          <a:ext cx="172716" cy="2020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/>
        </a:p>
      </dsp:txBody>
      <dsp:txXfrm>
        <a:off x="2038618" y="615023"/>
        <a:ext cx="120901" cy="121228"/>
      </dsp:txXfrm>
    </dsp:sp>
    <dsp:sp modelId="{22AC7835-AD5F-441F-A23F-527CF7D192B7}">
      <dsp:nvSpPr>
        <dsp:cNvPr id="0" name=""/>
        <dsp:cNvSpPr/>
      </dsp:nvSpPr>
      <dsp:spPr>
        <a:xfrm>
          <a:off x="2283029" y="316659"/>
          <a:ext cx="814702" cy="717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교환</a:t>
          </a:r>
        </a:p>
      </dsp:txBody>
      <dsp:txXfrm>
        <a:off x="2304057" y="337687"/>
        <a:ext cx="772646" cy="675900"/>
      </dsp:txXfrm>
    </dsp:sp>
    <dsp:sp modelId="{9E0CE6EE-D1D6-41E3-821B-F413C53697C4}">
      <dsp:nvSpPr>
        <dsp:cNvPr id="0" name=""/>
        <dsp:cNvSpPr/>
      </dsp:nvSpPr>
      <dsp:spPr>
        <a:xfrm>
          <a:off x="3179201" y="574614"/>
          <a:ext cx="172716" cy="20204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800" kern="1200"/>
        </a:p>
      </dsp:txBody>
      <dsp:txXfrm>
        <a:off x="3179201" y="615023"/>
        <a:ext cx="120901" cy="121228"/>
      </dsp:txXfrm>
    </dsp:sp>
    <dsp:sp modelId="{8794F789-79BA-432D-B7DC-6D9420206D40}">
      <dsp:nvSpPr>
        <dsp:cNvPr id="0" name=""/>
        <dsp:cNvSpPr/>
      </dsp:nvSpPr>
      <dsp:spPr>
        <a:xfrm>
          <a:off x="3423612" y="316659"/>
          <a:ext cx="814702" cy="7179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판매회원</a:t>
          </a:r>
        </a:p>
      </dsp:txBody>
      <dsp:txXfrm>
        <a:off x="3444640" y="337687"/>
        <a:ext cx="772646" cy="675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5CBE6-CA9B-45B8-BE1E-0E08258D3A18}" type="datetimeFigureOut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74707-BB6B-43E6-BE6C-AE15154E40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386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577E-F5A3-4ABF-AA5C-CA0819DAD3C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309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37EF-005A-454D-B278-AC2CDCC9054F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59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A3950-89BD-43B9-B41A-94A4324E6951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86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D9AAEBDE-F818-4E7B-A120-3A52639DEE09}"/>
              </a:ext>
            </a:extLst>
          </p:cNvPr>
          <p:cNvSpPr/>
          <p:nvPr userDrawn="1"/>
        </p:nvSpPr>
        <p:spPr>
          <a:xfrm>
            <a:off x="0" y="909220"/>
            <a:ext cx="9906000" cy="215529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리본: 아래로 구부러지고 기울어짐 7">
            <a:extLst>
              <a:ext uri="{FF2B5EF4-FFF2-40B4-BE49-F238E27FC236}">
                <a16:creationId xmlns:a16="http://schemas.microsoft.com/office/drawing/2014/main" id="{18BB386E-D9FD-44D8-EBF6-E8F3D70C7E5E}"/>
              </a:ext>
            </a:extLst>
          </p:cNvPr>
          <p:cNvSpPr/>
          <p:nvPr userDrawn="1"/>
        </p:nvSpPr>
        <p:spPr>
          <a:xfrm>
            <a:off x="681036" y="76295"/>
            <a:ext cx="8543925" cy="1106424"/>
          </a:xfrm>
          <a:prstGeom prst="ellipseRibbon">
            <a:avLst>
              <a:gd name="adj1" fmla="val 25000"/>
              <a:gd name="adj2" fmla="val 75000"/>
              <a:gd name="adj3" fmla="val 1486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4676BD-B094-E105-1555-BDEA9865B159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FCE20D5-249A-406C-8568-63F89F0285A2}" type="slidenum">
              <a:rPr lang="ko-KR" altLang="en-US" smtClean="0"/>
              <a:pPr algn="l"/>
              <a:t>‹#›</a:t>
            </a:fld>
            <a:r>
              <a:rPr lang="en-US" altLang="ko-KR" dirty="0"/>
              <a:t>page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61B0EA7-6971-9579-8547-FA9FA512A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06" y="6256046"/>
            <a:ext cx="1421382" cy="525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88" y="320674"/>
            <a:ext cx="6437376" cy="86204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9BBC-C1BE-4B99-9309-1F1269120A7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23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4582-D4FD-4BAE-BB41-1037A7BDEC8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599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C321-10CE-4CC7-B08B-4DE9C309F571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38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A529-6793-4F07-9863-FFA729EE6886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3431652E-141B-4190-8BA2-E6DA87104709}"/>
              </a:ext>
            </a:extLst>
          </p:cNvPr>
          <p:cNvSpPr/>
          <p:nvPr userDrawn="1"/>
        </p:nvSpPr>
        <p:spPr>
          <a:xfrm>
            <a:off x="0" y="545303"/>
            <a:ext cx="9906000" cy="558000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9E6CF46A-E034-4DE1-9370-5C18A6B57D39}"/>
              </a:ext>
            </a:extLst>
          </p:cNvPr>
          <p:cNvSpPr/>
          <p:nvPr userDrawn="1"/>
        </p:nvSpPr>
        <p:spPr>
          <a:xfrm>
            <a:off x="681036" y="-4984"/>
            <a:ext cx="8543925" cy="1106424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0816C0E-E015-49A7-815A-791CCE033B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263" y="6256046"/>
            <a:ext cx="1421382" cy="52565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B1D1230-FD1F-4FB1-B55E-A32BE9D1C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3"/>
            <a:ext cx="9906000" cy="1106424"/>
          </a:xfrm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A74991-E0B8-41C1-9BA4-369E01E69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66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7B17-7067-4946-A761-54C6E2C10AF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52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377A-100C-4DF0-B448-6FCD8E1F5B0B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176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C8E4-16BC-4BA3-BBFB-3653EC020853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02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CA782-936D-4910-B84D-469ED8474AAC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한쪽 모서리 3">
            <a:extLst>
              <a:ext uri="{FF2B5EF4-FFF2-40B4-BE49-F238E27FC236}">
                <a16:creationId xmlns:a16="http://schemas.microsoft.com/office/drawing/2014/main" id="{86F1DCB7-1363-FEEC-E0D7-1C5488873997}"/>
              </a:ext>
            </a:extLst>
          </p:cNvPr>
          <p:cNvSpPr/>
          <p:nvPr/>
        </p:nvSpPr>
        <p:spPr>
          <a:xfrm>
            <a:off x="0" y="0"/>
            <a:ext cx="4458878" cy="6858000"/>
          </a:xfrm>
          <a:prstGeom prst="round1Rect">
            <a:avLst>
              <a:gd name="adj" fmla="val 23698"/>
            </a:avLst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9709C-171D-339A-BA76-ADA5D14115D0}"/>
              </a:ext>
            </a:extLst>
          </p:cNvPr>
          <p:cNvSpPr txBox="1"/>
          <p:nvPr/>
        </p:nvSpPr>
        <p:spPr>
          <a:xfrm>
            <a:off x="1252536" y="2300119"/>
            <a:ext cx="7538767" cy="173195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Korea Post</a:t>
            </a:r>
            <a:endParaRPr lang="ko-KR" altLang="en-US" b="1" dirty="0">
              <a:effectLst>
                <a:reflection blurRad="6350" stA="55000" endA="50" endPos="85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3480BF8-D814-7208-8506-E414CD998A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794" y="6009587"/>
            <a:ext cx="2002334" cy="740508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39667FA-8E6C-4CD6-B646-3C9A1A9D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83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A0BA39D-8E13-7520-F323-E6D2EA8D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3"/>
            <a:ext cx="9906000" cy="1106424"/>
          </a:xfrm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D2682C06-DD4A-90DD-ACF8-840C8CF5384D}"/>
              </a:ext>
            </a:extLst>
          </p:cNvPr>
          <p:cNvSpPr/>
          <p:nvPr/>
        </p:nvSpPr>
        <p:spPr>
          <a:xfrm>
            <a:off x="1351945" y="2255020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사다리꼴 4">
            <a:extLst>
              <a:ext uri="{FF2B5EF4-FFF2-40B4-BE49-F238E27FC236}">
                <a16:creationId xmlns:a16="http://schemas.microsoft.com/office/drawing/2014/main" id="{CAAF6B80-92BF-0A21-1AAD-556ED84F3C4F}"/>
              </a:ext>
            </a:extLst>
          </p:cNvPr>
          <p:cNvSpPr/>
          <p:nvPr/>
        </p:nvSpPr>
        <p:spPr>
          <a:xfrm>
            <a:off x="1047734" y="1601289"/>
            <a:ext cx="1358009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6C7B2-C01C-9D2C-457E-48D7C6793A84}"/>
              </a:ext>
            </a:extLst>
          </p:cNvPr>
          <p:cNvSpPr txBox="1"/>
          <p:nvPr/>
        </p:nvSpPr>
        <p:spPr>
          <a:xfrm>
            <a:off x="2445311" y="1805471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우정사업본부 소개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0E668E5B-5E59-0FB6-5A1B-31F774F880C2}"/>
              </a:ext>
            </a:extLst>
          </p:cNvPr>
          <p:cNvSpPr/>
          <p:nvPr/>
        </p:nvSpPr>
        <p:spPr>
          <a:xfrm>
            <a:off x="1351945" y="3498363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사다리꼴 8">
            <a:extLst>
              <a:ext uri="{FF2B5EF4-FFF2-40B4-BE49-F238E27FC236}">
                <a16:creationId xmlns:a16="http://schemas.microsoft.com/office/drawing/2014/main" id="{98CDADBA-47A5-251B-9B95-EFC49AA68C45}"/>
              </a:ext>
            </a:extLst>
          </p:cNvPr>
          <p:cNvSpPr/>
          <p:nvPr/>
        </p:nvSpPr>
        <p:spPr>
          <a:xfrm>
            <a:off x="1047734" y="2844632"/>
            <a:ext cx="1358009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735396-48B2-C00A-D0CB-CD384D8BD93C}"/>
              </a:ext>
            </a:extLst>
          </p:cNvPr>
          <p:cNvSpPr txBox="1"/>
          <p:nvPr/>
        </p:nvSpPr>
        <p:spPr>
          <a:xfrm>
            <a:off x="2445311" y="3048814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우체국 예금 상품</a:t>
            </a: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18E5E9CA-69DE-17BB-65BC-A45F51767EED}"/>
              </a:ext>
            </a:extLst>
          </p:cNvPr>
          <p:cNvSpPr/>
          <p:nvPr/>
        </p:nvSpPr>
        <p:spPr>
          <a:xfrm>
            <a:off x="1351945" y="4731189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AEB541CF-C3A3-25C7-901B-158D8D115B8F}"/>
              </a:ext>
            </a:extLst>
          </p:cNvPr>
          <p:cNvSpPr/>
          <p:nvPr/>
        </p:nvSpPr>
        <p:spPr>
          <a:xfrm>
            <a:off x="1047734" y="4082538"/>
            <a:ext cx="1358009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FC34C-781D-3AB2-DADF-E871C7B31BE4}"/>
              </a:ext>
            </a:extLst>
          </p:cNvPr>
          <p:cNvSpPr txBox="1"/>
          <p:nvPr/>
        </p:nvSpPr>
        <p:spPr>
          <a:xfrm>
            <a:off x="2445311" y="4281640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우체국 분포 현황</a:t>
            </a:r>
          </a:p>
        </p:txBody>
      </p:sp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A80E06BB-BCCD-6DE8-766A-9EB7F56FF53E}"/>
              </a:ext>
            </a:extLst>
          </p:cNvPr>
          <p:cNvSpPr/>
          <p:nvPr/>
        </p:nvSpPr>
        <p:spPr>
          <a:xfrm>
            <a:off x="1351945" y="5875726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사다리꼴 14">
            <a:extLst>
              <a:ext uri="{FF2B5EF4-FFF2-40B4-BE49-F238E27FC236}">
                <a16:creationId xmlns:a16="http://schemas.microsoft.com/office/drawing/2014/main" id="{2C1AD8C8-8687-30D0-E726-C56ECFE25F31}"/>
              </a:ext>
            </a:extLst>
          </p:cNvPr>
          <p:cNvSpPr/>
          <p:nvPr/>
        </p:nvSpPr>
        <p:spPr>
          <a:xfrm>
            <a:off x="1047734" y="5227075"/>
            <a:ext cx="1358009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5F5C06-6ECF-DE60-809D-2AC367978E1F}"/>
              </a:ext>
            </a:extLst>
          </p:cNvPr>
          <p:cNvSpPr txBox="1"/>
          <p:nvPr/>
        </p:nvSpPr>
        <p:spPr>
          <a:xfrm>
            <a:off x="2445311" y="5426177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다양한 우정 서비스 운영</a:t>
            </a:r>
          </a:p>
        </p:txBody>
      </p:sp>
      <p:sp>
        <p:nvSpPr>
          <p:cNvPr id="19" name="슬라이드 번호 개체 틀 18">
            <a:extLst>
              <a:ext uri="{FF2B5EF4-FFF2-40B4-BE49-F238E27FC236}">
                <a16:creationId xmlns:a16="http://schemas.microsoft.com/office/drawing/2014/main" id="{70EE113B-A3AA-4A4B-B975-923E3A288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261976" y="1601289"/>
            <a:ext cx="1831345" cy="17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1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018A0B8E-591C-AC82-33D2-B08340B4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우정사업본부 소개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3DBC3C2C-94AE-20E1-6B1B-2E257FFEF8F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3081" y="1181191"/>
            <a:ext cx="7254875" cy="2586037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Korea Post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Korea Post is in charge of postal services and financial services by post offices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Provide basic postal services of handling and delivering postal matters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AC8669C3-DB44-D42B-1ED3-0298C411DFBF}"/>
              </a:ext>
            </a:extLst>
          </p:cNvPr>
          <p:cNvSpPr txBox="1">
            <a:spLocks/>
          </p:cNvSpPr>
          <p:nvPr/>
        </p:nvSpPr>
        <p:spPr>
          <a:xfrm>
            <a:off x="423081" y="3701507"/>
            <a:ext cx="8590290" cy="2545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우정사업본부 소개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우체국 네트워크를 통해 우편 및 금융 서비스를 담당하고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우편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예금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보험 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개 특별회계 예산으로 구성되어 있으며</a:t>
            </a:r>
            <a:r>
              <a:rPr lang="en-US" altLang="ko-KR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b="0" i="0" dirty="0"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자체 수입으로 급여 등에 지출하고 이익금이 발생 시 일반회계에 전출하는 등 국가재정에 기여</a:t>
            </a:r>
            <a:endParaRPr lang="en-US" altLang="ko-KR" sz="20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1E192B30-38A3-1322-1B6B-6681179514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95539" y="2053541"/>
            <a:ext cx="1787380" cy="1375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7D6938F-FD1C-4ED7-85A2-726E605C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34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95DCDE9-3096-4E78-EDA8-F0822F2F6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우체국 예금 상품</a:t>
            </a:r>
          </a:p>
        </p:txBody>
      </p:sp>
      <p:sp>
        <p:nvSpPr>
          <p:cNvPr id="4" name="사각형: 둥근 대각선 방향 모서리 3">
            <a:extLst>
              <a:ext uri="{FF2B5EF4-FFF2-40B4-BE49-F238E27FC236}">
                <a16:creationId xmlns:a16="http://schemas.microsoft.com/office/drawing/2014/main" id="{82B984EC-F820-692B-687F-178A421DF9B6}"/>
              </a:ext>
            </a:extLst>
          </p:cNvPr>
          <p:cNvSpPr/>
          <p:nvPr/>
        </p:nvSpPr>
        <p:spPr>
          <a:xfrm>
            <a:off x="431330" y="2505064"/>
            <a:ext cx="1157323" cy="903600"/>
          </a:xfrm>
          <a:prstGeom prst="round2DiagRec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입출식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사각형: 둥근 대각선 방향 모서리 4">
            <a:extLst>
              <a:ext uri="{FF2B5EF4-FFF2-40B4-BE49-F238E27FC236}">
                <a16:creationId xmlns:a16="http://schemas.microsoft.com/office/drawing/2014/main" id="{765A27FD-E798-BCAC-CEE8-069E010DA8DE}"/>
              </a:ext>
            </a:extLst>
          </p:cNvPr>
          <p:cNvSpPr/>
          <p:nvPr/>
        </p:nvSpPr>
        <p:spPr>
          <a:xfrm>
            <a:off x="431074" y="3407342"/>
            <a:ext cx="1157323" cy="1807200"/>
          </a:xfrm>
          <a:prstGeom prst="round2DiagRec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거치식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78ABA442-3594-A8CB-5786-400AB2180E99}"/>
              </a:ext>
            </a:extLst>
          </p:cNvPr>
          <p:cNvSpPr/>
          <p:nvPr/>
        </p:nvSpPr>
        <p:spPr>
          <a:xfrm>
            <a:off x="431327" y="5214547"/>
            <a:ext cx="1157323" cy="903600"/>
          </a:xfrm>
          <a:prstGeom prst="round2DiagRec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적립식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5BD109DE-9E2D-F1E0-D32D-E61BC8F2CF9B}"/>
              </a:ext>
            </a:extLst>
          </p:cNvPr>
          <p:cNvSpPr/>
          <p:nvPr/>
        </p:nvSpPr>
        <p:spPr>
          <a:xfrm>
            <a:off x="1588654" y="1648533"/>
            <a:ext cx="2548800" cy="858981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이등변 삼각형 7">
            <a:extLst>
              <a:ext uri="{FF2B5EF4-FFF2-40B4-BE49-F238E27FC236}">
                <a16:creationId xmlns:a16="http://schemas.microsoft.com/office/drawing/2014/main" id="{E17B72D6-C842-D03C-209B-4BF2692C6297}"/>
              </a:ext>
            </a:extLst>
          </p:cNvPr>
          <p:cNvSpPr/>
          <p:nvPr/>
        </p:nvSpPr>
        <p:spPr>
          <a:xfrm>
            <a:off x="1587159" y="1648533"/>
            <a:ext cx="2548800" cy="858981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상품명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029AEAE-0571-E56B-0100-F679A2AA2370}"/>
              </a:ext>
            </a:extLst>
          </p:cNvPr>
          <p:cNvSpPr/>
          <p:nvPr/>
        </p:nvSpPr>
        <p:spPr>
          <a:xfrm>
            <a:off x="4131567" y="1648533"/>
            <a:ext cx="5346000" cy="858981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83D93AB0-52BD-B6BC-7412-C1466646536F}"/>
              </a:ext>
            </a:extLst>
          </p:cNvPr>
          <p:cNvSpPr/>
          <p:nvPr/>
        </p:nvSpPr>
        <p:spPr>
          <a:xfrm>
            <a:off x="4131567" y="1648533"/>
            <a:ext cx="5346000" cy="858981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1598904-0415-49D2-B71C-0756D2E89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11" name="표 5">
            <a:extLst>
              <a:ext uri="{FF2B5EF4-FFF2-40B4-BE49-F238E27FC236}">
                <a16:creationId xmlns:a16="http://schemas.microsoft.com/office/drawing/2014/main" id="{A1C7D93F-CF38-B434-6856-6D458DBC810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60130052"/>
              </p:ext>
            </p:extLst>
          </p:nvPr>
        </p:nvGraphicFramePr>
        <p:xfrm>
          <a:off x="1579688" y="2505075"/>
          <a:ext cx="7894982" cy="361706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54817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534680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생활든든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통장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기초연금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급여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체크카드 이용 시 금융수수료 면제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공과금 </a:t>
                      </a: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캐시백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소포요금 할인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 정기예금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스마트폰뱅킹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이용자에게 우대이자율 제공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872148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실버우대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정기예금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세 이상 고객의 노후생활자금 마련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7891104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마미든든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적금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워킹맘을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우대하고 다문화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한부모 가정 등 목돈마련 지원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5948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40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988BBCA-DA97-3E5D-191B-DC21F867F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우체국 분포 현황</a:t>
            </a:r>
          </a:p>
        </p:txBody>
      </p:sp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C343CDBB-9B74-36A7-C747-6D164A8426A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68114157"/>
              </p:ext>
            </p:extLst>
          </p:nvPr>
        </p:nvGraphicFramePr>
        <p:xfrm>
          <a:off x="681037" y="1554163"/>
          <a:ext cx="8543925" cy="4478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육각형 4">
            <a:extLst>
              <a:ext uri="{FF2B5EF4-FFF2-40B4-BE49-F238E27FC236}">
                <a16:creationId xmlns:a16="http://schemas.microsoft.com/office/drawing/2014/main" id="{988983F5-7E01-A473-3042-BF0A917BC8A8}"/>
              </a:ext>
            </a:extLst>
          </p:cNvPr>
          <p:cNvSpPr/>
          <p:nvPr/>
        </p:nvSpPr>
        <p:spPr>
          <a:xfrm>
            <a:off x="6043584" y="2340726"/>
            <a:ext cx="1823777" cy="456276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: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개소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26DD6E0-1F80-4FE2-86DA-3741C6A24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21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사각형: 잘린 위쪽 모서리 64">
            <a:extLst>
              <a:ext uri="{FF2B5EF4-FFF2-40B4-BE49-F238E27FC236}">
                <a16:creationId xmlns:a16="http://schemas.microsoft.com/office/drawing/2014/main" id="{E97CF918-63AF-8122-CA8B-953A7654FC09}"/>
              </a:ext>
            </a:extLst>
          </p:cNvPr>
          <p:cNvSpPr/>
          <p:nvPr/>
        </p:nvSpPr>
        <p:spPr>
          <a:xfrm flipV="1">
            <a:off x="5142411" y="1320416"/>
            <a:ext cx="4590472" cy="4675031"/>
          </a:xfrm>
          <a:prstGeom prst="snip2SameRect">
            <a:avLst>
              <a:gd name="adj1" fmla="val 8453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3" name="사각형: 둥근 위쪽 모서리 82">
            <a:extLst>
              <a:ext uri="{FF2B5EF4-FFF2-40B4-BE49-F238E27FC236}">
                <a16:creationId xmlns:a16="http://schemas.microsoft.com/office/drawing/2014/main" id="{14AC5AB8-C6E4-8DA4-D1B7-7A8424D25592}"/>
              </a:ext>
            </a:extLst>
          </p:cNvPr>
          <p:cNvSpPr/>
          <p:nvPr/>
        </p:nvSpPr>
        <p:spPr>
          <a:xfrm>
            <a:off x="5298285" y="1817995"/>
            <a:ext cx="4278724" cy="1868348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DAC55C5-317E-B900-4BCE-52B38170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</a:t>
            </a:r>
            <a:r>
              <a:rPr lang="ko-KR" altLang="en-US" dirty="0"/>
              <a:t>다양한 우정 서비스 운영</a:t>
            </a:r>
          </a:p>
        </p:txBody>
      </p:sp>
      <p:sp>
        <p:nvSpPr>
          <p:cNvPr id="66" name="별: 꼭짓점 8개 65">
            <a:extLst>
              <a:ext uri="{FF2B5EF4-FFF2-40B4-BE49-F238E27FC236}">
                <a16:creationId xmlns:a16="http://schemas.microsoft.com/office/drawing/2014/main" id="{7A557C38-2F6B-6D24-9BED-D7A2C6777153}"/>
              </a:ext>
            </a:extLst>
          </p:cNvPr>
          <p:cNvSpPr/>
          <p:nvPr/>
        </p:nvSpPr>
        <p:spPr>
          <a:xfrm rot="20904919">
            <a:off x="6592504" y="3987724"/>
            <a:ext cx="1690287" cy="660912"/>
          </a:xfrm>
          <a:prstGeom prst="star8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신청서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9" name="육각형 68">
            <a:extLst>
              <a:ext uri="{FF2B5EF4-FFF2-40B4-BE49-F238E27FC236}">
                <a16:creationId xmlns:a16="http://schemas.microsoft.com/office/drawing/2014/main" id="{32107583-6696-9E16-0CBC-23B5CAD7C732}"/>
              </a:ext>
            </a:extLst>
          </p:cNvPr>
          <p:cNvSpPr/>
          <p:nvPr/>
        </p:nvSpPr>
        <p:spPr>
          <a:xfrm>
            <a:off x="6791910" y="4651138"/>
            <a:ext cx="1291475" cy="658335"/>
          </a:xfrm>
          <a:prstGeom prst="hexag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쇼핑몰</a:t>
            </a:r>
          </a:p>
        </p:txBody>
      </p:sp>
      <p:sp>
        <p:nvSpPr>
          <p:cNvPr id="70" name="사각형: 잘린 위쪽 모서리 69">
            <a:extLst>
              <a:ext uri="{FF2B5EF4-FFF2-40B4-BE49-F238E27FC236}">
                <a16:creationId xmlns:a16="http://schemas.microsoft.com/office/drawing/2014/main" id="{63FF6454-46FF-944D-D842-3F75EFD5E604}"/>
              </a:ext>
            </a:extLst>
          </p:cNvPr>
          <p:cNvSpPr/>
          <p:nvPr/>
        </p:nvSpPr>
        <p:spPr>
          <a:xfrm flipH="1">
            <a:off x="324581" y="1320416"/>
            <a:ext cx="4590472" cy="4675031"/>
          </a:xfrm>
          <a:prstGeom prst="snip2SameRect">
            <a:avLst>
              <a:gd name="adj1" fmla="val 9685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71" name="다이어그램 70">
            <a:extLst>
              <a:ext uri="{FF2B5EF4-FFF2-40B4-BE49-F238E27FC236}">
                <a16:creationId xmlns:a16="http://schemas.microsoft.com/office/drawing/2014/main" id="{110A89B5-116C-FAC3-9132-F9EA73376E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278630"/>
              </p:ext>
            </p:extLst>
          </p:nvPr>
        </p:nvGraphicFramePr>
        <p:xfrm>
          <a:off x="499728" y="4557374"/>
          <a:ext cx="4194029" cy="133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2" name="다이어그램 71">
            <a:extLst>
              <a:ext uri="{FF2B5EF4-FFF2-40B4-BE49-F238E27FC236}">
                <a16:creationId xmlns:a16="http://schemas.microsoft.com/office/drawing/2014/main" id="{F08DCC7D-DFE9-4DB6-90A5-BA3E8140C8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637327"/>
              </p:ext>
            </p:extLst>
          </p:nvPr>
        </p:nvGraphicFramePr>
        <p:xfrm>
          <a:off x="499728" y="3293073"/>
          <a:ext cx="4240178" cy="1351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3" name="설명선: 오른쪽 화살표 72">
            <a:extLst>
              <a:ext uri="{FF2B5EF4-FFF2-40B4-BE49-F238E27FC236}">
                <a16:creationId xmlns:a16="http://schemas.microsoft.com/office/drawing/2014/main" id="{3B0777B1-B17C-A1A7-EC6C-C6046456AE2A}"/>
              </a:ext>
            </a:extLst>
          </p:cNvPr>
          <p:cNvSpPr/>
          <p:nvPr/>
        </p:nvSpPr>
        <p:spPr>
          <a:xfrm>
            <a:off x="640230" y="1989793"/>
            <a:ext cx="2033511" cy="1247846"/>
          </a:xfrm>
          <a:prstGeom prst="rightArrowCallou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주문취소</a:t>
            </a:r>
          </a:p>
        </p:txBody>
      </p:sp>
      <p:sp>
        <p:nvSpPr>
          <p:cNvPr id="76" name="사각형: 잘린 대각선 방향 모서리 75">
            <a:extLst>
              <a:ext uri="{FF2B5EF4-FFF2-40B4-BE49-F238E27FC236}">
                <a16:creationId xmlns:a16="http://schemas.microsoft.com/office/drawing/2014/main" id="{51480B82-016D-1527-4A12-20B06AC96893}"/>
              </a:ext>
            </a:extLst>
          </p:cNvPr>
          <p:cNvSpPr/>
          <p:nvPr/>
        </p:nvSpPr>
        <p:spPr>
          <a:xfrm>
            <a:off x="2926652" y="1941197"/>
            <a:ext cx="1665668" cy="622442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교환배송</a:t>
            </a:r>
          </a:p>
        </p:txBody>
      </p:sp>
      <p:sp>
        <p:nvSpPr>
          <p:cNvPr id="77" name="사각형: 잘린 대각선 방향 모서리 76">
            <a:extLst>
              <a:ext uri="{FF2B5EF4-FFF2-40B4-BE49-F238E27FC236}">
                <a16:creationId xmlns:a16="http://schemas.microsoft.com/office/drawing/2014/main" id="{92832FBD-1CCE-327B-586C-B9A153D5BDBC}"/>
              </a:ext>
            </a:extLst>
          </p:cNvPr>
          <p:cNvSpPr/>
          <p:nvPr/>
        </p:nvSpPr>
        <p:spPr>
          <a:xfrm flipV="1">
            <a:off x="2901099" y="2741751"/>
            <a:ext cx="1716776" cy="622442"/>
          </a:xfrm>
          <a:prstGeom prst="snip2Diag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538293F-7DD8-32EA-5707-A660823229BD}"/>
              </a:ext>
            </a:extLst>
          </p:cNvPr>
          <p:cNvSpPr txBox="1"/>
          <p:nvPr/>
        </p:nvSpPr>
        <p:spPr>
          <a:xfrm>
            <a:off x="3090072" y="2868306"/>
            <a:ext cx="13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환불요청</a:t>
            </a:r>
          </a:p>
        </p:txBody>
      </p:sp>
      <p:sp>
        <p:nvSpPr>
          <p:cNvPr id="82" name="사다리꼴 81">
            <a:extLst>
              <a:ext uri="{FF2B5EF4-FFF2-40B4-BE49-F238E27FC236}">
                <a16:creationId xmlns:a16="http://schemas.microsoft.com/office/drawing/2014/main" id="{54BB46A5-9CB2-C81C-97E4-2F227E7EC74A}"/>
              </a:ext>
            </a:extLst>
          </p:cNvPr>
          <p:cNvSpPr/>
          <p:nvPr/>
        </p:nvSpPr>
        <p:spPr>
          <a:xfrm flipH="1">
            <a:off x="5931411" y="1201920"/>
            <a:ext cx="3012472" cy="413311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우체국 쇼핑의 편리성</a:t>
            </a:r>
          </a:p>
        </p:txBody>
      </p:sp>
      <p:sp>
        <p:nvSpPr>
          <p:cNvPr id="84" name="순서도: 저장 데이터 83">
            <a:extLst>
              <a:ext uri="{FF2B5EF4-FFF2-40B4-BE49-F238E27FC236}">
                <a16:creationId xmlns:a16="http://schemas.microsoft.com/office/drawing/2014/main" id="{73673386-BB41-775D-D3C5-ACC43FACE310}"/>
              </a:ext>
            </a:extLst>
          </p:cNvPr>
          <p:cNvSpPr/>
          <p:nvPr/>
        </p:nvSpPr>
        <p:spPr>
          <a:xfrm flipH="1">
            <a:off x="5512642" y="2001716"/>
            <a:ext cx="1483470" cy="612000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추천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품목</a:t>
            </a:r>
          </a:p>
        </p:txBody>
      </p:sp>
      <p:sp>
        <p:nvSpPr>
          <p:cNvPr id="85" name="사각형: 둥근 한쪽 모서리 84">
            <a:extLst>
              <a:ext uri="{FF2B5EF4-FFF2-40B4-BE49-F238E27FC236}">
                <a16:creationId xmlns:a16="http://schemas.microsoft.com/office/drawing/2014/main" id="{500B091A-3663-1F6D-E064-F9F190EC32FC}"/>
              </a:ext>
            </a:extLst>
          </p:cNvPr>
          <p:cNvSpPr/>
          <p:nvPr/>
        </p:nvSpPr>
        <p:spPr>
          <a:xfrm>
            <a:off x="6718377" y="5239232"/>
            <a:ext cx="1438541" cy="572418"/>
          </a:xfrm>
          <a:prstGeom prst="round1Rect">
            <a:avLst>
              <a:gd name="adj" fmla="val 33135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전화</a:t>
            </a:r>
          </a:p>
        </p:txBody>
      </p:sp>
      <p:sp>
        <p:nvSpPr>
          <p:cNvPr id="86" name="순서도: 순차적 액세스 저장소 85">
            <a:extLst>
              <a:ext uri="{FF2B5EF4-FFF2-40B4-BE49-F238E27FC236}">
                <a16:creationId xmlns:a16="http://schemas.microsoft.com/office/drawing/2014/main" id="{76EAFD81-5421-E12F-94B1-D928AA3A3BF7}"/>
              </a:ext>
            </a:extLst>
          </p:cNvPr>
          <p:cNvSpPr/>
          <p:nvPr/>
        </p:nvSpPr>
        <p:spPr>
          <a:xfrm>
            <a:off x="5304853" y="4487343"/>
            <a:ext cx="1080523" cy="1080000"/>
          </a:xfrm>
          <a:prstGeom prst="flowChartMagneticTap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물품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선정</a:t>
            </a:r>
          </a:p>
        </p:txBody>
      </p:sp>
      <p:sp>
        <p:nvSpPr>
          <p:cNvPr id="91" name="순서도: 문서 90">
            <a:extLst>
              <a:ext uri="{FF2B5EF4-FFF2-40B4-BE49-F238E27FC236}">
                <a16:creationId xmlns:a16="http://schemas.microsoft.com/office/drawing/2014/main" id="{356091DB-6ACD-B151-C40E-616959E027D4}"/>
              </a:ext>
            </a:extLst>
          </p:cNvPr>
          <p:cNvSpPr/>
          <p:nvPr/>
        </p:nvSpPr>
        <p:spPr>
          <a:xfrm>
            <a:off x="8504295" y="4487343"/>
            <a:ext cx="1072714" cy="1080000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물품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대금</a:t>
            </a:r>
          </a:p>
        </p:txBody>
      </p:sp>
      <p:sp>
        <p:nvSpPr>
          <p:cNvPr id="39" name="순서도: 저장 데이터 38">
            <a:extLst>
              <a:ext uri="{FF2B5EF4-FFF2-40B4-BE49-F238E27FC236}">
                <a16:creationId xmlns:a16="http://schemas.microsoft.com/office/drawing/2014/main" id="{6A845545-6C32-4E7B-9BAE-626FC9D1676A}"/>
              </a:ext>
            </a:extLst>
          </p:cNvPr>
          <p:cNvSpPr/>
          <p:nvPr/>
        </p:nvSpPr>
        <p:spPr>
          <a:xfrm>
            <a:off x="8008938" y="2884609"/>
            <a:ext cx="1483470" cy="612000"/>
          </a:xfrm>
          <a:prstGeom prst="flowChartOnlineStorag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다양한 종류</a:t>
            </a:r>
          </a:p>
        </p:txBody>
      </p:sp>
      <p:sp>
        <p:nvSpPr>
          <p:cNvPr id="45" name="사각형: 둥근 대각선 방향 모서리 44">
            <a:extLst>
              <a:ext uri="{FF2B5EF4-FFF2-40B4-BE49-F238E27FC236}">
                <a16:creationId xmlns:a16="http://schemas.microsoft.com/office/drawing/2014/main" id="{253C7B98-1377-47EA-A86D-D4439F894898}"/>
              </a:ext>
            </a:extLst>
          </p:cNvPr>
          <p:cNvSpPr/>
          <p:nvPr/>
        </p:nvSpPr>
        <p:spPr>
          <a:xfrm>
            <a:off x="1113581" y="1201920"/>
            <a:ext cx="3012472" cy="413311"/>
          </a:xfrm>
          <a:prstGeom prst="round2DiagRect">
            <a:avLst>
              <a:gd name="adj1" fmla="val 38791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우체국 장터 서비스 흐름</a:t>
            </a:r>
          </a:p>
        </p:txBody>
      </p: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152B4671-5B7A-211A-B278-86B0DEF44644}"/>
              </a:ext>
            </a:extLst>
          </p:cNvPr>
          <p:cNvCxnSpPr>
            <a:cxnSpLocks/>
            <a:stCxn id="86" idx="0"/>
            <a:endCxn id="91" idx="0"/>
          </p:cNvCxnSpPr>
          <p:nvPr/>
        </p:nvCxnSpPr>
        <p:spPr>
          <a:xfrm rot="5400000" flipH="1" flipV="1">
            <a:off x="7442883" y="2889575"/>
            <a:ext cx="12700" cy="3195537"/>
          </a:xfrm>
          <a:prstGeom prst="bentConnector3">
            <a:avLst>
              <a:gd name="adj1" fmla="val 516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440407-6EEF-4AE3-B2FE-DAA15A8EC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8" name="화살표: 왼쪽/오른쪽/위쪽 67">
            <a:extLst>
              <a:ext uri="{FF2B5EF4-FFF2-40B4-BE49-F238E27FC236}">
                <a16:creationId xmlns:a16="http://schemas.microsoft.com/office/drawing/2014/main" id="{6264C73D-EB3C-40DB-E02E-8C2CD1C5D418}"/>
              </a:ext>
            </a:extLst>
          </p:cNvPr>
          <p:cNvSpPr/>
          <p:nvPr/>
        </p:nvSpPr>
        <p:spPr>
          <a:xfrm>
            <a:off x="6718377" y="2338665"/>
            <a:ext cx="1267248" cy="806172"/>
          </a:xfrm>
          <a:prstGeom prst="leftRightUpArrow">
            <a:avLst>
              <a:gd name="adj1" fmla="val 63444"/>
              <a:gd name="adj2" fmla="val 31345"/>
              <a:gd name="adj3" fmla="val 2119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엄격한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심사</a:t>
            </a:r>
          </a:p>
        </p:txBody>
      </p:sp>
    </p:spTree>
    <p:extLst>
      <p:ext uri="{BB962C8B-B14F-4D97-AF65-F5344CB8AC3E}">
        <p14:creationId xmlns:p14="http://schemas.microsoft.com/office/powerpoint/2010/main" val="306911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549</TotalTime>
  <Words>195</Words>
  <Application>Microsoft Office PowerPoint</Application>
  <PresentationFormat>A4 용지(210x297mm)</PresentationFormat>
  <Paragraphs>65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우정사업본부 소개</vt:lpstr>
      <vt:lpstr>B. 우체국 예금 상품</vt:lpstr>
      <vt:lpstr>C. 우체국 분포 현황</vt:lpstr>
      <vt:lpstr>D. 다양한 우정 서비스 운영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51</cp:revision>
  <dcterms:created xsi:type="dcterms:W3CDTF">2024-03-23T01:14:50Z</dcterms:created>
  <dcterms:modified xsi:type="dcterms:W3CDTF">2024-10-13T13:15:34Z</dcterms:modified>
</cp:coreProperties>
</file>